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708" r:id="rId2"/>
    <p:sldMasterId id="2147483719" r:id="rId3"/>
    <p:sldMasterId id="2147483749" r:id="rId4"/>
  </p:sldMasterIdLst>
  <p:notesMasterIdLst>
    <p:notesMasterId r:id="rId10"/>
  </p:notesMasterIdLst>
  <p:sldIdLst>
    <p:sldId id="1649" r:id="rId5"/>
    <p:sldId id="1417" r:id="rId6"/>
    <p:sldId id="1751" r:id="rId7"/>
    <p:sldId id="1752" r:id="rId8"/>
    <p:sldId id="1708" r:id="rId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Corbel" panose="020B050302020402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  <p:embeddedFont>
      <p:font typeface="Source Serif Pro" panose="02040603050405020204" pitchFamily="18" charset="0"/>
      <p:regular r:id="rId27"/>
      <p:bold r:id="rId28"/>
      <p:italic r:id="rId29"/>
      <p:boldItalic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97BE05-7214-46BD-569F-A0959E827800}" name="Daniel Khashabi" initials="DK" userId="S::dkhasha1@jh.edu::62390808-c838-45e6-be59-d6fd0d208b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700"/>
    <a:srgbClr val="0006C7"/>
    <a:srgbClr val="30FF12"/>
    <a:srgbClr val="FF0000"/>
    <a:srgbClr val="DCF9CD"/>
    <a:srgbClr val="FFD0CC"/>
    <a:srgbClr val="E40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C676B-4998-0249-BEDC-34831A2CAEC0}" v="4070" dt="2024-02-06T13:46:55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/>
    <p:restoredTop sz="95992" autoAdjust="0"/>
  </p:normalViewPr>
  <p:slideViewPr>
    <p:cSldViewPr snapToGrid="0">
      <p:cViewPr varScale="1">
        <p:scale>
          <a:sx n="117" d="100"/>
          <a:sy n="117" d="100"/>
        </p:scale>
        <p:origin x="403" y="86"/>
      </p:cViewPr>
      <p:guideLst>
        <p:guide orient="horz" pos="1620"/>
        <p:guide pos="2880"/>
      </p:guideLst>
    </p:cSldViewPr>
  </p:slideViewPr>
  <p:notesTextViewPr>
    <p:cViewPr>
      <p:scale>
        <a:sx n="145" d="100"/>
        <a:sy n="1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orbel" panose="020B0503020204020204" pitchFamily="34" charset="0"/>
        <a:ea typeface="Corbel" panose="020B050302020402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164323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93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97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25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596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The Johns Hopkins University 2023.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b="0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The Johns Hopkins University 2023,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5760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1513-21BA-69D9-46B3-4288DF1F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C8F-EFCF-946C-FB4F-829BDABC1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B3578-F61A-3D71-7DF9-7749DF4E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69B4-94DC-374C-B891-76485760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2DF6-B9CC-948D-B599-46DBCBE95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C74AF8F-34DA-FD49-A130-D08203732350}" type="slidenum">
              <a:rPr lang="en-CN" smtClean="0"/>
              <a:pPr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16331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Corbel" panose="020B0503020204020204" pitchFamily="34" charset="0"/>
                <a:cs typeface="Corbel" panose="020B0503020204020204" pitchFamily="34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April</a:t>
            </a:r>
            <a:r>
              <a:rPr lang="en-US" spc="-5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07,</a:t>
            </a:r>
            <a:r>
              <a:rPr lang="en-US" spc="-4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Fei-Fei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Jiajun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1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Wu,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Ruohan</a:t>
            </a:r>
            <a:r>
              <a:rPr lang="en-US" spc="-2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Gao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2090"/>
              </a:lnSpc>
            </a:pP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spc="-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pc="-125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81D60167-4931-47E6-BA6A-407CBD079E47}" type="slidenum">
              <a:rPr smtClean="0"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marL="12700">
                <a:lnSpc>
                  <a:spcPts val="2090"/>
                </a:lnSpc>
              </a:pPr>
              <a:t>‹#›</a:t>
            </a:fld>
            <a:endParaRPr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2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7705" y="232029"/>
            <a:ext cx="7479506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2868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3811C-CED5-4A3A-A63F-55F501B73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672894F5-694C-4E89-9466-8B211199C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9479" y="311887"/>
            <a:ext cx="3997039" cy="85953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CEFF7E-EC91-4D9F-B8FF-3732B7C43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37760" y="118064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033F1-BBC7-40C9-9D92-D1A77D35D2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9481" y="1341594"/>
            <a:ext cx="3997038" cy="3577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Bullets">
            <a:extLst>
              <a:ext uri="{FF2B5EF4-FFF2-40B4-BE49-F238E27FC236}">
                <a16:creationId xmlns:a16="http://schemas.microsoft.com/office/drawing/2014/main" id="{11930C6E-74F3-4A46-8459-CB7DF31D20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59480" y="1983499"/>
            <a:ext cx="3997038" cy="253846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</a:defRPr>
            </a:lvl2pPr>
            <a:lvl3pPr marL="914400" indent="-228600">
              <a:buClr>
                <a:schemeClr val="bg2"/>
              </a:buCl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125F2012-5AA2-4722-938F-6C2712BA44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4572000" cy="5143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20" name="Picture Citation">
            <a:extLst>
              <a:ext uri="{FF2B5EF4-FFF2-40B4-BE49-F238E27FC236}">
                <a16:creationId xmlns:a16="http://schemas.microsoft.com/office/drawing/2014/main" id="{6E0C0891-678B-4B94-B45C-18B52DCC61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59480" y="4855311"/>
            <a:ext cx="1426796" cy="199537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A3221F5F-9756-4BE8-A395-29DB69822AD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9517D212-C05C-4C07-9599-6B4EC3A5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94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3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67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b="0" i="0" kern="0">
              <a:solidFill>
                <a:srgbClr val="0A091B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669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2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4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568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2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136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602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7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873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147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369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6134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1074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124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7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310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355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27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055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5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67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rgbClr val="092C74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rgbClr val="092C74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5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743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306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722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8430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79" y="3881340"/>
            <a:ext cx="3713441" cy="830478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78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66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8" name="Rounded Rectangle 50">
            <a:extLst>
              <a:ext uri="{FF2B5EF4-FFF2-40B4-BE49-F238E27FC236}">
                <a16:creationId xmlns:a16="http://schemas.microsoft.com/office/drawing/2014/main" id="{2BBEC93B-8D0C-42F1-9399-D1D81799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80" y="1176111"/>
            <a:ext cx="3713441" cy="3523139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2050C419-8432-46BA-8661-3080C6E30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0479" y="3881340"/>
            <a:ext cx="3713441" cy="817910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Item 3 Title">
            <a:extLst>
              <a:ext uri="{FF2B5EF4-FFF2-40B4-BE49-F238E27FC236}">
                <a16:creationId xmlns:a16="http://schemas.microsoft.com/office/drawing/2014/main" id="{EFBDE9D0-690A-43C3-822C-65E41613E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0479" y="4096227"/>
            <a:ext cx="3713441" cy="33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27" name="Item 3 Text">
            <a:extLst>
              <a:ext uri="{FF2B5EF4-FFF2-40B4-BE49-F238E27FC236}">
                <a16:creationId xmlns:a16="http://schemas.microsoft.com/office/drawing/2014/main" id="{E31A1006-0A40-451E-B49D-5D7AE05EC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7074" y="1308897"/>
            <a:ext cx="3220250" cy="2411524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458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2712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710" y="3675682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60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5861" y="3500651"/>
            <a:ext cx="2517785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5861" y="3683957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64754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5425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6" y="1255594"/>
            <a:ext cx="2517784" cy="3013670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69017" y="3500651"/>
            <a:ext cx="2517784" cy="768613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9015" y="3677694"/>
            <a:ext cx="251778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87909" y="1485610"/>
            <a:ext cx="2183391" cy="1864915"/>
          </a:xfrm>
          <a:prstGeom prst="rect">
            <a:avLst/>
          </a:prstGeom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lang="en-US" sz="1600" dirty="0"/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4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0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662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015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15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0" i="0" kern="0">
              <a:solidFill>
                <a:srgbClr val="F2F2F5"/>
              </a:solidFill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2060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425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61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87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4401943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01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69ACE5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bg2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69ACE5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1"/>
            <a:endParaRPr lang="en-US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029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528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497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143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2746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bg1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bg1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799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18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title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/>
              <a:t>Click to add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5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42DFC6F8-F82A-4114-AF17-42AD3A68F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F9A7C-CFE6-4689-B094-29307EAE2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8DA302DD-2F66-408A-AD8F-F13AE0B7E7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BCC896-FFF3-426B-9D11-0F27346676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55555"/>
            <a:ext cx="3849291" cy="3880471"/>
          </a:xfrm>
          <a:custGeom>
            <a:avLst/>
            <a:gdLst>
              <a:gd name="connsiteX0" fmla="*/ 0 w 3644900"/>
              <a:gd name="connsiteY0" fmla="*/ 0 h 5029200"/>
              <a:gd name="connsiteX1" fmla="*/ 3644900 w 3644900"/>
              <a:gd name="connsiteY1" fmla="*/ 0 h 5029200"/>
              <a:gd name="connsiteX2" fmla="*/ 3644900 w 3644900"/>
              <a:gd name="connsiteY2" fmla="*/ 5029200 h 5029200"/>
              <a:gd name="connsiteX3" fmla="*/ 0 w 364490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4900" h="5029200">
                <a:moveTo>
                  <a:pt x="0" y="0"/>
                </a:moveTo>
                <a:lnTo>
                  <a:pt x="3644900" y="0"/>
                </a:lnTo>
                <a:lnTo>
                  <a:pt x="3644900" y="5029200"/>
                </a:lnTo>
                <a:lnTo>
                  <a:pt x="0" y="50292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9" name="Picture Citation">
            <a:extLst>
              <a:ext uri="{FF2B5EF4-FFF2-40B4-BE49-F238E27FC236}">
                <a16:creationId xmlns:a16="http://schemas.microsoft.com/office/drawing/2014/main" id="{5DDDCA7F-5C0D-4D05-AFA8-052A81B4CD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336026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5FF3179F-903F-4802-ACAB-83CB211F68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D62DDA77-9FC9-45C0-9D2C-19564EE2F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84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               </a:t>
            </a:r>
            <a:fld id="{F2C1E792-EDA4-4DC5-8412-A2C2E5D30ADF}" type="slidenum">
              <a:rPr lang="en-US" sz="1000" b="0" i="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pPr algn="r" defTabSz="685783">
                <a:defRPr/>
              </a:pPr>
              <a:t>‹#›</a:t>
            </a:fld>
            <a:endParaRPr lang="en-US" sz="1000" b="0" i="0" baseline="0">
              <a:solidFill>
                <a:schemeClr val="tx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518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66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61" r:id="rId15"/>
    <p:sldLayoutId id="2147483762" r:id="rId16"/>
    <p:sldLayoutId id="2147483765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20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7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958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37AE-F7F2-3B87-C4FD-96B8A6FA0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1960285"/>
            <a:ext cx="8208498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EE351-5E44-DC22-B536-9A5F6C0E63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Sample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54B1-9653-D2D7-AA19-348325A337EE}"/>
              </a:ext>
            </a:extLst>
          </p:cNvPr>
          <p:cNvSpPr txBox="1"/>
          <p:nvPr/>
        </p:nvSpPr>
        <p:spPr>
          <a:xfrm>
            <a:off x="561788" y="4669122"/>
            <a:ext cx="80204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https://sample.pdf</a:t>
            </a:r>
          </a:p>
        </p:txBody>
      </p:sp>
    </p:spTree>
    <p:extLst>
      <p:ext uri="{BB962C8B-B14F-4D97-AF65-F5344CB8AC3E}">
        <p14:creationId xmlns:p14="http://schemas.microsoft.com/office/powerpoint/2010/main" val="381900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FB52-8E09-7697-A285-0BDB9455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2917-CD48-0FA1-B6E0-B33D3F4CA3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0031" y="1390650"/>
            <a:ext cx="8369303" cy="307757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Lorem.</a:t>
            </a:r>
          </a:p>
          <a:p>
            <a:endParaRPr lang="en-US" dirty="0"/>
          </a:p>
          <a:p>
            <a:r>
              <a:rPr lang="en-US" dirty="0"/>
              <a:t>Ipsum.</a:t>
            </a:r>
          </a:p>
          <a:p>
            <a:endParaRPr lang="en-US" dirty="0"/>
          </a:p>
          <a:p>
            <a:r>
              <a:rPr lang="en-US" dirty="0"/>
              <a:t>Suma.</a:t>
            </a:r>
          </a:p>
        </p:txBody>
      </p:sp>
    </p:spTree>
    <p:extLst>
      <p:ext uri="{BB962C8B-B14F-4D97-AF65-F5344CB8AC3E}">
        <p14:creationId xmlns:p14="http://schemas.microsoft.com/office/powerpoint/2010/main" val="257448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FB52-8E09-7697-A285-0BDB9455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and Future Work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2917-CD48-0FA1-B6E0-B33D3F4CA3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0031" y="1390650"/>
            <a:ext cx="8369303" cy="3077573"/>
          </a:xfrm>
        </p:spPr>
        <p:txBody>
          <a:bodyPr/>
          <a:lstStyle/>
          <a:p>
            <a:r>
              <a:rPr lang="en-US" dirty="0"/>
              <a:t>Lorem.</a:t>
            </a:r>
          </a:p>
          <a:p>
            <a:endParaRPr lang="en-US" dirty="0"/>
          </a:p>
          <a:p>
            <a:r>
              <a:rPr lang="en-US" dirty="0"/>
              <a:t>Ipsum.</a:t>
            </a:r>
          </a:p>
          <a:p>
            <a:endParaRPr lang="en-US" dirty="0"/>
          </a:p>
          <a:p>
            <a:r>
              <a:rPr lang="en-US" dirty="0"/>
              <a:t>Suma.</a:t>
            </a:r>
          </a:p>
        </p:txBody>
      </p:sp>
    </p:spTree>
    <p:extLst>
      <p:ext uri="{BB962C8B-B14F-4D97-AF65-F5344CB8AC3E}">
        <p14:creationId xmlns:p14="http://schemas.microsoft.com/office/powerpoint/2010/main" val="161798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FB52-8E09-7697-A285-0BDB9455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 and Questions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92917-CD48-0FA1-B6E0-B33D3F4CA3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0031" y="1390650"/>
            <a:ext cx="8369303" cy="3077573"/>
          </a:xfrm>
        </p:spPr>
        <p:txBody>
          <a:bodyPr/>
          <a:lstStyle/>
          <a:p>
            <a:r>
              <a:rPr lang="en-US" dirty="0"/>
              <a:t>Lorem.</a:t>
            </a:r>
          </a:p>
          <a:p>
            <a:endParaRPr lang="en-US" dirty="0"/>
          </a:p>
          <a:p>
            <a:r>
              <a:rPr lang="en-US" dirty="0"/>
              <a:t>Ipsum.</a:t>
            </a:r>
          </a:p>
          <a:p>
            <a:endParaRPr lang="en-US" dirty="0"/>
          </a:p>
          <a:p>
            <a:r>
              <a:rPr lang="en-US" dirty="0"/>
              <a:t>Suma.</a:t>
            </a:r>
          </a:p>
        </p:txBody>
      </p:sp>
    </p:spTree>
    <p:extLst>
      <p:ext uri="{BB962C8B-B14F-4D97-AF65-F5344CB8AC3E}">
        <p14:creationId xmlns:p14="http://schemas.microsoft.com/office/powerpoint/2010/main" val="201521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D1730B-C237-AC8C-B89C-619A3F7029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6600" dirty="0"/>
              <a:t>Thank </a:t>
            </a:r>
          </a:p>
          <a:p>
            <a:pPr algn="ctr"/>
            <a:r>
              <a:rPr lang="en-US" sz="66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91460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1DA3CB7E-C32A-49A7-98EB-D75F62038548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4ACD9E1F-F7BA-4DD0-8386-01C6CAF66E6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B8BE566C-E38C-42A4-8497-C5271E1B54DC}"/>
    </a:ext>
  </a:extLst>
</a:theme>
</file>

<file path=ppt/theme/theme4.xml><?xml version="1.0" encoding="utf-8"?>
<a:theme xmlns:a="http://schemas.openxmlformats.org/drawingml/2006/main" name="1_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E469E75-DA06-4CBB-9411-E7C4703B5D38}" vid="{A478289B-0551-445A-87D8-8747BC8109D2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5841</TotalTime>
  <Words>38</Words>
  <Application>Microsoft Office PowerPoint</Application>
  <PresentationFormat>On-screen Show (16:9)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22" baseType="lpstr">
      <vt:lpstr>Corbel</vt:lpstr>
      <vt:lpstr>Tahoma</vt:lpstr>
      <vt:lpstr>Wingdings</vt:lpstr>
      <vt:lpstr>Times New Roman</vt:lpstr>
      <vt:lpstr>Consolas</vt:lpstr>
      <vt:lpstr>Calibri</vt:lpstr>
      <vt:lpstr>Roboto</vt:lpstr>
      <vt:lpstr>Calibri Light</vt:lpstr>
      <vt:lpstr>Arial MT</vt:lpstr>
      <vt:lpstr>Courier New</vt:lpstr>
      <vt:lpstr>Source Serif Pro</vt:lpstr>
      <vt:lpstr>Source Sans Pro</vt:lpstr>
      <vt:lpstr>Arial</vt:lpstr>
      <vt:lpstr>EP Presentation Theme - Simple</vt:lpstr>
      <vt:lpstr>1_EP Presentation Theme - Fancy</vt:lpstr>
      <vt:lpstr>2_EP Presentation Theme - Special</vt:lpstr>
      <vt:lpstr>1_EP Presentation Theme - Simple</vt:lpstr>
      <vt:lpstr>Sample</vt:lpstr>
      <vt:lpstr>Introduction Sample</vt:lpstr>
      <vt:lpstr>Challenges and Future Work Sample</vt:lpstr>
      <vt:lpstr>Conclusion and Questions Sample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Angad Sandhu</dc:creator>
  <cp:lastModifiedBy>Angad Sandhu</cp:lastModifiedBy>
  <cp:revision>6</cp:revision>
  <dcterms:modified xsi:type="dcterms:W3CDTF">2024-05-30T00:21:41Z</dcterms:modified>
</cp:coreProperties>
</file>